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77" r:id="rId3"/>
    <p:sldId id="257" r:id="rId4"/>
    <p:sldId id="258" r:id="rId5"/>
    <p:sldId id="264" r:id="rId6"/>
    <p:sldId id="261" r:id="rId7"/>
    <p:sldId id="259" r:id="rId8"/>
    <p:sldId id="260" r:id="rId9"/>
    <p:sldId id="262" r:id="rId10"/>
    <p:sldId id="283" r:id="rId11"/>
    <p:sldId id="263" r:id="rId12"/>
    <p:sldId id="274" r:id="rId13"/>
    <p:sldId id="275" r:id="rId14"/>
    <p:sldId id="276" r:id="rId15"/>
    <p:sldId id="268" r:id="rId16"/>
    <p:sldId id="272" r:id="rId17"/>
    <p:sldId id="282" r:id="rId18"/>
    <p:sldId id="280" r:id="rId19"/>
    <p:sldId id="273" r:id="rId20"/>
  </p:sldIdLst>
  <p:sldSz cx="9144000" cy="5143500" type="screen16x9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59" autoAdjust="0"/>
    <p:restoredTop sz="94660"/>
  </p:normalViewPr>
  <p:slideViewPr>
    <p:cSldViewPr>
      <p:cViewPr>
        <p:scale>
          <a:sx n="67" d="100"/>
          <a:sy n="67" d="100"/>
        </p:scale>
        <p:origin x="-350" y="-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EE368-2A9B-49F9-B3D5-EBB5431E2083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2312-5FFD-42AD-A70F-728B02BF91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62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2312-5FFD-42AD-A70F-728B02BF911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33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03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23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09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40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4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0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33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21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76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89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23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4F3C-DF0D-4E7A-A302-9ABEE72AEBAC}" type="datetimeFigureOut">
              <a:rPr kumimoji="1" lang="ja-JP" altLang="en-US" smtClean="0"/>
              <a:t>2014/1/31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A9E-285C-4F4B-85F3-0661623F54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203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27" y="-1177636"/>
            <a:ext cx="9396536" cy="626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08520" y="0"/>
            <a:ext cx="9073007" cy="316835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ja-JP" alt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工業高校生がロケット</a:t>
            </a:r>
            <a:r>
              <a:rPr lang="ja-JP" alt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をぶっ放して</a:t>
            </a:r>
            <a:r>
              <a:rPr lang="en-US" altLang="ja-JP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altLang="ja-JP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ja-JP" alt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宇宙に</a:t>
            </a:r>
            <a:r>
              <a:rPr lang="ja-JP" alt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ついて考えてみた</a:t>
            </a:r>
            <a:endParaRPr kumimoji="1" lang="ja-JP" altLang="en-US"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31640" y="2931790"/>
            <a:ext cx="6400800" cy="1746498"/>
          </a:xfrm>
        </p:spPr>
        <p:txBody>
          <a:bodyPr>
            <a:noAutofit/>
          </a:bodyPr>
          <a:lstStyle/>
          <a:p>
            <a:r>
              <a:rPr kumimoji="1"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洛陽工業高校</a:t>
            </a:r>
            <a:endParaRPr kumimoji="1"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３年ハイパーステージ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kumimoji="1"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市川開史</a:t>
            </a:r>
            <a:endParaRPr kumimoji="1" lang="ja-JP" alt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667949" y="4443958"/>
            <a:ext cx="14401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©JAXA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０からのスタート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416" y="1131590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US" altLang="ja-JP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ja-JP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予備知識ゼロからの挑戦</a:t>
            </a:r>
            <a:endParaRPr lang="en-US" altLang="ja-JP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壁にぶつかり乗り越える力</a:t>
            </a:r>
            <a:endParaRPr lang="en-US" altLang="ja-JP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1425" y="366627"/>
            <a:ext cx="5506412" cy="398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00" y="-1028650"/>
            <a:ext cx="9311020" cy="688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62880" y="113382"/>
            <a:ext cx="8229600" cy="3394472"/>
          </a:xfrm>
        </p:spPr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endParaRPr lang="en-US" altLang="ja-JP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en-US" altLang="ja-JP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en-US" altLang="ja-JP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en-US" altLang="ja-JP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ja-JP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　　　</a:t>
            </a:r>
            <a:r>
              <a:rPr lang="ja-JP" altLang="en-US" sz="5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結果</a:t>
            </a:r>
            <a:r>
              <a:rPr lang="en-US" altLang="ja-JP" sz="5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en-US" altLang="ja-JP" sz="65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kumimoji="1" lang="ja-JP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爆発 1 4"/>
          <p:cNvSpPr/>
          <p:nvPr/>
        </p:nvSpPr>
        <p:spPr>
          <a:xfrm>
            <a:off x="3240223" y="2211710"/>
            <a:ext cx="3492017" cy="1710470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1541 w 21600"/>
              <a:gd name="connsiteY21" fmla="*/ 3228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720 w 21600"/>
              <a:gd name="connsiteY17" fmla="*/ 14156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1541 w 21600"/>
              <a:gd name="connsiteY21" fmla="*/ 3228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720 w 21600"/>
              <a:gd name="connsiteY17" fmla="*/ 14156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596 w 21600"/>
              <a:gd name="connsiteY20" fmla="*/ 8528 h 21600"/>
              <a:gd name="connsiteX21" fmla="*/ 4627 w 21600"/>
              <a:gd name="connsiteY21" fmla="*/ 7617 h 21600"/>
              <a:gd name="connsiteX22" fmla="*/ 1541 w 21600"/>
              <a:gd name="connsiteY22" fmla="*/ 3228 h 21600"/>
              <a:gd name="connsiteX23" fmla="*/ 7312 w 21600"/>
              <a:gd name="connsiteY23" fmla="*/ 6320 h 21600"/>
              <a:gd name="connsiteX24" fmla="*/ 8352 w 21600"/>
              <a:gd name="connsiteY24" fmla="*/ 2295 h 21600"/>
              <a:gd name="connsiteX25" fmla="*/ 10800 w 21600"/>
              <a:gd name="connsiteY25" fmla="*/ 5800 h 21600"/>
              <a:gd name="connsiteX0" fmla="*/ 10324 w 21124"/>
              <a:gd name="connsiteY0" fmla="*/ 5800 h 21600"/>
              <a:gd name="connsiteX1" fmla="*/ 14046 w 21124"/>
              <a:gd name="connsiteY1" fmla="*/ 0 h 21600"/>
              <a:gd name="connsiteX2" fmla="*/ 13679 w 21124"/>
              <a:gd name="connsiteY2" fmla="*/ 5325 h 21600"/>
              <a:gd name="connsiteX3" fmla="*/ 17904 w 21124"/>
              <a:gd name="connsiteY3" fmla="*/ 4457 h 21600"/>
              <a:gd name="connsiteX4" fmla="*/ 16226 w 21124"/>
              <a:gd name="connsiteY4" fmla="*/ 7315 h 21600"/>
              <a:gd name="connsiteX5" fmla="*/ 20621 w 21124"/>
              <a:gd name="connsiteY5" fmla="*/ 8137 h 21600"/>
              <a:gd name="connsiteX6" fmla="*/ 17131 w 21124"/>
              <a:gd name="connsiteY6" fmla="*/ 10475 h 21600"/>
              <a:gd name="connsiteX7" fmla="*/ 21124 w 21124"/>
              <a:gd name="connsiteY7" fmla="*/ 13290 h 21600"/>
              <a:gd name="connsiteX8" fmla="*/ 16361 w 21124"/>
              <a:gd name="connsiteY8" fmla="*/ 12942 h 21600"/>
              <a:gd name="connsiteX9" fmla="*/ 17669 w 21124"/>
              <a:gd name="connsiteY9" fmla="*/ 18095 h 21600"/>
              <a:gd name="connsiteX10" fmla="*/ 13544 w 21124"/>
              <a:gd name="connsiteY10" fmla="*/ 14457 h 21600"/>
              <a:gd name="connsiteX11" fmla="*/ 12771 w 21124"/>
              <a:gd name="connsiteY11" fmla="*/ 19737 h 21600"/>
              <a:gd name="connsiteX12" fmla="*/ 10056 w 21124"/>
              <a:gd name="connsiteY12" fmla="*/ 14935 h 21600"/>
              <a:gd name="connsiteX13" fmla="*/ 8009 w 21124"/>
              <a:gd name="connsiteY13" fmla="*/ 21600 h 21600"/>
              <a:gd name="connsiteX14" fmla="*/ 7239 w 21124"/>
              <a:gd name="connsiteY14" fmla="*/ 15627 h 21600"/>
              <a:gd name="connsiteX15" fmla="*/ 4286 w 21124"/>
              <a:gd name="connsiteY15" fmla="*/ 17617 h 21600"/>
              <a:gd name="connsiteX16" fmla="*/ 5191 w 21124"/>
              <a:gd name="connsiteY16" fmla="*/ 13937 h 21600"/>
              <a:gd name="connsiteX17" fmla="*/ 244 w 21124"/>
              <a:gd name="connsiteY17" fmla="*/ 14156 h 21600"/>
              <a:gd name="connsiteX18" fmla="*/ 3246 w 21124"/>
              <a:gd name="connsiteY18" fmla="*/ 11775 h 21600"/>
              <a:gd name="connsiteX19" fmla="*/ 0 w 21124"/>
              <a:gd name="connsiteY19" fmla="*/ 8759 h 21600"/>
              <a:gd name="connsiteX20" fmla="*/ 120 w 21124"/>
              <a:gd name="connsiteY20" fmla="*/ 8528 h 21600"/>
              <a:gd name="connsiteX21" fmla="*/ 4151 w 21124"/>
              <a:gd name="connsiteY21" fmla="*/ 7617 h 21600"/>
              <a:gd name="connsiteX22" fmla="*/ 1065 w 21124"/>
              <a:gd name="connsiteY22" fmla="*/ 3228 h 21600"/>
              <a:gd name="connsiteX23" fmla="*/ 6836 w 21124"/>
              <a:gd name="connsiteY23" fmla="*/ 6320 h 21600"/>
              <a:gd name="connsiteX24" fmla="*/ 7876 w 21124"/>
              <a:gd name="connsiteY24" fmla="*/ 2295 h 21600"/>
              <a:gd name="connsiteX25" fmla="*/ 10324 w 21124"/>
              <a:gd name="connsiteY25" fmla="*/ 5800 h 21600"/>
              <a:gd name="connsiteX0" fmla="*/ 10324 w 21124"/>
              <a:gd name="connsiteY0" fmla="*/ 5800 h 20380"/>
              <a:gd name="connsiteX1" fmla="*/ 14046 w 21124"/>
              <a:gd name="connsiteY1" fmla="*/ 0 h 20380"/>
              <a:gd name="connsiteX2" fmla="*/ 13679 w 21124"/>
              <a:gd name="connsiteY2" fmla="*/ 5325 h 20380"/>
              <a:gd name="connsiteX3" fmla="*/ 17904 w 21124"/>
              <a:gd name="connsiteY3" fmla="*/ 4457 h 20380"/>
              <a:gd name="connsiteX4" fmla="*/ 16226 w 21124"/>
              <a:gd name="connsiteY4" fmla="*/ 7315 h 20380"/>
              <a:gd name="connsiteX5" fmla="*/ 20621 w 21124"/>
              <a:gd name="connsiteY5" fmla="*/ 8137 h 20380"/>
              <a:gd name="connsiteX6" fmla="*/ 17131 w 21124"/>
              <a:gd name="connsiteY6" fmla="*/ 10475 h 20380"/>
              <a:gd name="connsiteX7" fmla="*/ 21124 w 21124"/>
              <a:gd name="connsiteY7" fmla="*/ 13290 h 20380"/>
              <a:gd name="connsiteX8" fmla="*/ 16361 w 21124"/>
              <a:gd name="connsiteY8" fmla="*/ 12942 h 20380"/>
              <a:gd name="connsiteX9" fmla="*/ 17669 w 21124"/>
              <a:gd name="connsiteY9" fmla="*/ 18095 h 20380"/>
              <a:gd name="connsiteX10" fmla="*/ 13544 w 21124"/>
              <a:gd name="connsiteY10" fmla="*/ 14457 h 20380"/>
              <a:gd name="connsiteX11" fmla="*/ 12771 w 21124"/>
              <a:gd name="connsiteY11" fmla="*/ 19737 h 20380"/>
              <a:gd name="connsiteX12" fmla="*/ 10056 w 21124"/>
              <a:gd name="connsiteY12" fmla="*/ 14935 h 20380"/>
              <a:gd name="connsiteX13" fmla="*/ 8082 w 21124"/>
              <a:gd name="connsiteY13" fmla="*/ 20380 h 20380"/>
              <a:gd name="connsiteX14" fmla="*/ 7239 w 21124"/>
              <a:gd name="connsiteY14" fmla="*/ 15627 h 20380"/>
              <a:gd name="connsiteX15" fmla="*/ 4286 w 21124"/>
              <a:gd name="connsiteY15" fmla="*/ 17617 h 20380"/>
              <a:gd name="connsiteX16" fmla="*/ 5191 w 21124"/>
              <a:gd name="connsiteY16" fmla="*/ 13937 h 20380"/>
              <a:gd name="connsiteX17" fmla="*/ 244 w 21124"/>
              <a:gd name="connsiteY17" fmla="*/ 14156 h 20380"/>
              <a:gd name="connsiteX18" fmla="*/ 3246 w 21124"/>
              <a:gd name="connsiteY18" fmla="*/ 11775 h 20380"/>
              <a:gd name="connsiteX19" fmla="*/ 0 w 21124"/>
              <a:gd name="connsiteY19" fmla="*/ 8759 h 20380"/>
              <a:gd name="connsiteX20" fmla="*/ 120 w 21124"/>
              <a:gd name="connsiteY20" fmla="*/ 8528 h 20380"/>
              <a:gd name="connsiteX21" fmla="*/ 4151 w 21124"/>
              <a:gd name="connsiteY21" fmla="*/ 7617 h 20380"/>
              <a:gd name="connsiteX22" fmla="*/ 1065 w 21124"/>
              <a:gd name="connsiteY22" fmla="*/ 3228 h 20380"/>
              <a:gd name="connsiteX23" fmla="*/ 6836 w 21124"/>
              <a:gd name="connsiteY23" fmla="*/ 6320 h 20380"/>
              <a:gd name="connsiteX24" fmla="*/ 7876 w 21124"/>
              <a:gd name="connsiteY24" fmla="*/ 2295 h 20380"/>
              <a:gd name="connsiteX25" fmla="*/ 10324 w 21124"/>
              <a:gd name="connsiteY25" fmla="*/ 5800 h 20380"/>
              <a:gd name="connsiteX0" fmla="*/ 10324 w 20621"/>
              <a:gd name="connsiteY0" fmla="*/ 5800 h 20380"/>
              <a:gd name="connsiteX1" fmla="*/ 14046 w 20621"/>
              <a:gd name="connsiteY1" fmla="*/ 0 h 20380"/>
              <a:gd name="connsiteX2" fmla="*/ 13679 w 20621"/>
              <a:gd name="connsiteY2" fmla="*/ 5325 h 20380"/>
              <a:gd name="connsiteX3" fmla="*/ 17904 w 20621"/>
              <a:gd name="connsiteY3" fmla="*/ 4457 h 20380"/>
              <a:gd name="connsiteX4" fmla="*/ 16226 w 20621"/>
              <a:gd name="connsiteY4" fmla="*/ 7315 h 20380"/>
              <a:gd name="connsiteX5" fmla="*/ 20621 w 20621"/>
              <a:gd name="connsiteY5" fmla="*/ 8137 h 20380"/>
              <a:gd name="connsiteX6" fmla="*/ 17131 w 20621"/>
              <a:gd name="connsiteY6" fmla="*/ 10475 h 20380"/>
              <a:gd name="connsiteX7" fmla="*/ 20539 w 20621"/>
              <a:gd name="connsiteY7" fmla="*/ 13146 h 20380"/>
              <a:gd name="connsiteX8" fmla="*/ 16361 w 20621"/>
              <a:gd name="connsiteY8" fmla="*/ 12942 h 20380"/>
              <a:gd name="connsiteX9" fmla="*/ 17669 w 20621"/>
              <a:gd name="connsiteY9" fmla="*/ 18095 h 20380"/>
              <a:gd name="connsiteX10" fmla="*/ 13544 w 20621"/>
              <a:gd name="connsiteY10" fmla="*/ 14457 h 20380"/>
              <a:gd name="connsiteX11" fmla="*/ 12771 w 20621"/>
              <a:gd name="connsiteY11" fmla="*/ 19737 h 20380"/>
              <a:gd name="connsiteX12" fmla="*/ 10056 w 20621"/>
              <a:gd name="connsiteY12" fmla="*/ 14935 h 20380"/>
              <a:gd name="connsiteX13" fmla="*/ 8082 w 20621"/>
              <a:gd name="connsiteY13" fmla="*/ 20380 h 20380"/>
              <a:gd name="connsiteX14" fmla="*/ 7239 w 20621"/>
              <a:gd name="connsiteY14" fmla="*/ 15627 h 20380"/>
              <a:gd name="connsiteX15" fmla="*/ 4286 w 20621"/>
              <a:gd name="connsiteY15" fmla="*/ 17617 h 20380"/>
              <a:gd name="connsiteX16" fmla="*/ 5191 w 20621"/>
              <a:gd name="connsiteY16" fmla="*/ 13937 h 20380"/>
              <a:gd name="connsiteX17" fmla="*/ 244 w 20621"/>
              <a:gd name="connsiteY17" fmla="*/ 14156 h 20380"/>
              <a:gd name="connsiteX18" fmla="*/ 3246 w 20621"/>
              <a:gd name="connsiteY18" fmla="*/ 11775 h 20380"/>
              <a:gd name="connsiteX19" fmla="*/ 0 w 20621"/>
              <a:gd name="connsiteY19" fmla="*/ 8759 h 20380"/>
              <a:gd name="connsiteX20" fmla="*/ 120 w 20621"/>
              <a:gd name="connsiteY20" fmla="*/ 8528 h 20380"/>
              <a:gd name="connsiteX21" fmla="*/ 4151 w 20621"/>
              <a:gd name="connsiteY21" fmla="*/ 7617 h 20380"/>
              <a:gd name="connsiteX22" fmla="*/ 1065 w 20621"/>
              <a:gd name="connsiteY22" fmla="*/ 3228 h 20380"/>
              <a:gd name="connsiteX23" fmla="*/ 6836 w 20621"/>
              <a:gd name="connsiteY23" fmla="*/ 6320 h 20380"/>
              <a:gd name="connsiteX24" fmla="*/ 7876 w 20621"/>
              <a:gd name="connsiteY24" fmla="*/ 2295 h 20380"/>
              <a:gd name="connsiteX25" fmla="*/ 10324 w 20621"/>
              <a:gd name="connsiteY25" fmla="*/ 5800 h 20380"/>
              <a:gd name="connsiteX0" fmla="*/ 10324 w 20539"/>
              <a:gd name="connsiteY0" fmla="*/ 5800 h 20380"/>
              <a:gd name="connsiteX1" fmla="*/ 14046 w 20539"/>
              <a:gd name="connsiteY1" fmla="*/ 0 h 20380"/>
              <a:gd name="connsiteX2" fmla="*/ 13679 w 20539"/>
              <a:gd name="connsiteY2" fmla="*/ 5325 h 20380"/>
              <a:gd name="connsiteX3" fmla="*/ 17904 w 20539"/>
              <a:gd name="connsiteY3" fmla="*/ 4457 h 20380"/>
              <a:gd name="connsiteX4" fmla="*/ 16226 w 20539"/>
              <a:gd name="connsiteY4" fmla="*/ 7315 h 20380"/>
              <a:gd name="connsiteX5" fmla="*/ 19853 w 20539"/>
              <a:gd name="connsiteY5" fmla="*/ 8209 h 20380"/>
              <a:gd name="connsiteX6" fmla="*/ 17131 w 20539"/>
              <a:gd name="connsiteY6" fmla="*/ 10475 h 20380"/>
              <a:gd name="connsiteX7" fmla="*/ 20539 w 20539"/>
              <a:gd name="connsiteY7" fmla="*/ 13146 h 20380"/>
              <a:gd name="connsiteX8" fmla="*/ 16361 w 20539"/>
              <a:gd name="connsiteY8" fmla="*/ 12942 h 20380"/>
              <a:gd name="connsiteX9" fmla="*/ 17669 w 20539"/>
              <a:gd name="connsiteY9" fmla="*/ 18095 h 20380"/>
              <a:gd name="connsiteX10" fmla="*/ 13544 w 20539"/>
              <a:gd name="connsiteY10" fmla="*/ 14457 h 20380"/>
              <a:gd name="connsiteX11" fmla="*/ 12771 w 20539"/>
              <a:gd name="connsiteY11" fmla="*/ 19737 h 20380"/>
              <a:gd name="connsiteX12" fmla="*/ 10056 w 20539"/>
              <a:gd name="connsiteY12" fmla="*/ 14935 h 20380"/>
              <a:gd name="connsiteX13" fmla="*/ 8082 w 20539"/>
              <a:gd name="connsiteY13" fmla="*/ 20380 h 20380"/>
              <a:gd name="connsiteX14" fmla="*/ 7239 w 20539"/>
              <a:gd name="connsiteY14" fmla="*/ 15627 h 20380"/>
              <a:gd name="connsiteX15" fmla="*/ 4286 w 20539"/>
              <a:gd name="connsiteY15" fmla="*/ 17617 h 20380"/>
              <a:gd name="connsiteX16" fmla="*/ 5191 w 20539"/>
              <a:gd name="connsiteY16" fmla="*/ 13937 h 20380"/>
              <a:gd name="connsiteX17" fmla="*/ 244 w 20539"/>
              <a:gd name="connsiteY17" fmla="*/ 14156 h 20380"/>
              <a:gd name="connsiteX18" fmla="*/ 3246 w 20539"/>
              <a:gd name="connsiteY18" fmla="*/ 11775 h 20380"/>
              <a:gd name="connsiteX19" fmla="*/ 0 w 20539"/>
              <a:gd name="connsiteY19" fmla="*/ 8759 h 20380"/>
              <a:gd name="connsiteX20" fmla="*/ 120 w 20539"/>
              <a:gd name="connsiteY20" fmla="*/ 8528 h 20380"/>
              <a:gd name="connsiteX21" fmla="*/ 4151 w 20539"/>
              <a:gd name="connsiteY21" fmla="*/ 7617 h 20380"/>
              <a:gd name="connsiteX22" fmla="*/ 1065 w 20539"/>
              <a:gd name="connsiteY22" fmla="*/ 3228 h 20380"/>
              <a:gd name="connsiteX23" fmla="*/ 6836 w 20539"/>
              <a:gd name="connsiteY23" fmla="*/ 6320 h 20380"/>
              <a:gd name="connsiteX24" fmla="*/ 7876 w 20539"/>
              <a:gd name="connsiteY24" fmla="*/ 2295 h 20380"/>
              <a:gd name="connsiteX25" fmla="*/ 10324 w 20539"/>
              <a:gd name="connsiteY25" fmla="*/ 5800 h 20380"/>
              <a:gd name="connsiteX0" fmla="*/ 10324 w 20539"/>
              <a:gd name="connsiteY0" fmla="*/ 5800 h 20380"/>
              <a:gd name="connsiteX1" fmla="*/ 14046 w 20539"/>
              <a:gd name="connsiteY1" fmla="*/ 0 h 20380"/>
              <a:gd name="connsiteX2" fmla="*/ 13679 w 20539"/>
              <a:gd name="connsiteY2" fmla="*/ 5325 h 20380"/>
              <a:gd name="connsiteX3" fmla="*/ 17904 w 20539"/>
              <a:gd name="connsiteY3" fmla="*/ 4457 h 20380"/>
              <a:gd name="connsiteX4" fmla="*/ 16226 w 20539"/>
              <a:gd name="connsiteY4" fmla="*/ 7315 h 20380"/>
              <a:gd name="connsiteX5" fmla="*/ 19853 w 20539"/>
              <a:gd name="connsiteY5" fmla="*/ 8209 h 20380"/>
              <a:gd name="connsiteX6" fmla="*/ 17131 w 20539"/>
              <a:gd name="connsiteY6" fmla="*/ 10475 h 20380"/>
              <a:gd name="connsiteX7" fmla="*/ 20539 w 20539"/>
              <a:gd name="connsiteY7" fmla="*/ 13146 h 20380"/>
              <a:gd name="connsiteX8" fmla="*/ 16361 w 20539"/>
              <a:gd name="connsiteY8" fmla="*/ 12942 h 20380"/>
              <a:gd name="connsiteX9" fmla="*/ 17486 w 20539"/>
              <a:gd name="connsiteY9" fmla="*/ 17449 h 20380"/>
              <a:gd name="connsiteX10" fmla="*/ 13544 w 20539"/>
              <a:gd name="connsiteY10" fmla="*/ 14457 h 20380"/>
              <a:gd name="connsiteX11" fmla="*/ 12771 w 20539"/>
              <a:gd name="connsiteY11" fmla="*/ 19737 h 20380"/>
              <a:gd name="connsiteX12" fmla="*/ 10056 w 20539"/>
              <a:gd name="connsiteY12" fmla="*/ 14935 h 20380"/>
              <a:gd name="connsiteX13" fmla="*/ 8082 w 20539"/>
              <a:gd name="connsiteY13" fmla="*/ 20380 h 20380"/>
              <a:gd name="connsiteX14" fmla="*/ 7239 w 20539"/>
              <a:gd name="connsiteY14" fmla="*/ 15627 h 20380"/>
              <a:gd name="connsiteX15" fmla="*/ 4286 w 20539"/>
              <a:gd name="connsiteY15" fmla="*/ 17617 h 20380"/>
              <a:gd name="connsiteX16" fmla="*/ 5191 w 20539"/>
              <a:gd name="connsiteY16" fmla="*/ 13937 h 20380"/>
              <a:gd name="connsiteX17" fmla="*/ 244 w 20539"/>
              <a:gd name="connsiteY17" fmla="*/ 14156 h 20380"/>
              <a:gd name="connsiteX18" fmla="*/ 3246 w 20539"/>
              <a:gd name="connsiteY18" fmla="*/ 11775 h 20380"/>
              <a:gd name="connsiteX19" fmla="*/ 0 w 20539"/>
              <a:gd name="connsiteY19" fmla="*/ 8759 h 20380"/>
              <a:gd name="connsiteX20" fmla="*/ 120 w 20539"/>
              <a:gd name="connsiteY20" fmla="*/ 8528 h 20380"/>
              <a:gd name="connsiteX21" fmla="*/ 4151 w 20539"/>
              <a:gd name="connsiteY21" fmla="*/ 7617 h 20380"/>
              <a:gd name="connsiteX22" fmla="*/ 1065 w 20539"/>
              <a:gd name="connsiteY22" fmla="*/ 3228 h 20380"/>
              <a:gd name="connsiteX23" fmla="*/ 6836 w 20539"/>
              <a:gd name="connsiteY23" fmla="*/ 6320 h 20380"/>
              <a:gd name="connsiteX24" fmla="*/ 7876 w 20539"/>
              <a:gd name="connsiteY24" fmla="*/ 2295 h 20380"/>
              <a:gd name="connsiteX25" fmla="*/ 10324 w 20539"/>
              <a:gd name="connsiteY25" fmla="*/ 5800 h 20380"/>
              <a:gd name="connsiteX0" fmla="*/ 10324 w 20539"/>
              <a:gd name="connsiteY0" fmla="*/ 5800 h 20380"/>
              <a:gd name="connsiteX1" fmla="*/ 13584 w 20539"/>
              <a:gd name="connsiteY1" fmla="*/ 849 h 20380"/>
              <a:gd name="connsiteX2" fmla="*/ 14046 w 20539"/>
              <a:gd name="connsiteY2" fmla="*/ 0 h 20380"/>
              <a:gd name="connsiteX3" fmla="*/ 13679 w 20539"/>
              <a:gd name="connsiteY3" fmla="*/ 5325 h 20380"/>
              <a:gd name="connsiteX4" fmla="*/ 17904 w 20539"/>
              <a:gd name="connsiteY4" fmla="*/ 4457 h 20380"/>
              <a:gd name="connsiteX5" fmla="*/ 16226 w 20539"/>
              <a:gd name="connsiteY5" fmla="*/ 7315 h 20380"/>
              <a:gd name="connsiteX6" fmla="*/ 19853 w 20539"/>
              <a:gd name="connsiteY6" fmla="*/ 8209 h 20380"/>
              <a:gd name="connsiteX7" fmla="*/ 17131 w 20539"/>
              <a:gd name="connsiteY7" fmla="*/ 10475 h 20380"/>
              <a:gd name="connsiteX8" fmla="*/ 20539 w 20539"/>
              <a:gd name="connsiteY8" fmla="*/ 13146 h 20380"/>
              <a:gd name="connsiteX9" fmla="*/ 16361 w 20539"/>
              <a:gd name="connsiteY9" fmla="*/ 12942 h 20380"/>
              <a:gd name="connsiteX10" fmla="*/ 17486 w 20539"/>
              <a:gd name="connsiteY10" fmla="*/ 17449 h 20380"/>
              <a:gd name="connsiteX11" fmla="*/ 13544 w 20539"/>
              <a:gd name="connsiteY11" fmla="*/ 14457 h 20380"/>
              <a:gd name="connsiteX12" fmla="*/ 12771 w 20539"/>
              <a:gd name="connsiteY12" fmla="*/ 19737 h 20380"/>
              <a:gd name="connsiteX13" fmla="*/ 10056 w 20539"/>
              <a:gd name="connsiteY13" fmla="*/ 14935 h 20380"/>
              <a:gd name="connsiteX14" fmla="*/ 8082 w 20539"/>
              <a:gd name="connsiteY14" fmla="*/ 20380 h 20380"/>
              <a:gd name="connsiteX15" fmla="*/ 7239 w 20539"/>
              <a:gd name="connsiteY15" fmla="*/ 15627 h 20380"/>
              <a:gd name="connsiteX16" fmla="*/ 4286 w 20539"/>
              <a:gd name="connsiteY16" fmla="*/ 17617 h 20380"/>
              <a:gd name="connsiteX17" fmla="*/ 5191 w 20539"/>
              <a:gd name="connsiteY17" fmla="*/ 13937 h 20380"/>
              <a:gd name="connsiteX18" fmla="*/ 244 w 20539"/>
              <a:gd name="connsiteY18" fmla="*/ 14156 h 20380"/>
              <a:gd name="connsiteX19" fmla="*/ 3246 w 20539"/>
              <a:gd name="connsiteY19" fmla="*/ 11775 h 20380"/>
              <a:gd name="connsiteX20" fmla="*/ 0 w 20539"/>
              <a:gd name="connsiteY20" fmla="*/ 8759 h 20380"/>
              <a:gd name="connsiteX21" fmla="*/ 120 w 20539"/>
              <a:gd name="connsiteY21" fmla="*/ 8528 h 20380"/>
              <a:gd name="connsiteX22" fmla="*/ 4151 w 20539"/>
              <a:gd name="connsiteY22" fmla="*/ 7617 h 20380"/>
              <a:gd name="connsiteX23" fmla="*/ 1065 w 20539"/>
              <a:gd name="connsiteY23" fmla="*/ 3228 h 20380"/>
              <a:gd name="connsiteX24" fmla="*/ 6836 w 20539"/>
              <a:gd name="connsiteY24" fmla="*/ 6320 h 20380"/>
              <a:gd name="connsiteX25" fmla="*/ 7876 w 20539"/>
              <a:gd name="connsiteY25" fmla="*/ 2295 h 20380"/>
              <a:gd name="connsiteX26" fmla="*/ 10324 w 20539"/>
              <a:gd name="connsiteY26" fmla="*/ 5800 h 20380"/>
              <a:gd name="connsiteX0" fmla="*/ 10324 w 20539"/>
              <a:gd name="connsiteY0" fmla="*/ 5154 h 19734"/>
              <a:gd name="connsiteX1" fmla="*/ 13584 w 20539"/>
              <a:gd name="connsiteY1" fmla="*/ 203 h 19734"/>
              <a:gd name="connsiteX2" fmla="*/ 13863 w 20539"/>
              <a:gd name="connsiteY2" fmla="*/ 0 h 19734"/>
              <a:gd name="connsiteX3" fmla="*/ 13679 w 20539"/>
              <a:gd name="connsiteY3" fmla="*/ 4679 h 19734"/>
              <a:gd name="connsiteX4" fmla="*/ 17904 w 20539"/>
              <a:gd name="connsiteY4" fmla="*/ 3811 h 19734"/>
              <a:gd name="connsiteX5" fmla="*/ 16226 w 20539"/>
              <a:gd name="connsiteY5" fmla="*/ 6669 h 19734"/>
              <a:gd name="connsiteX6" fmla="*/ 19853 w 20539"/>
              <a:gd name="connsiteY6" fmla="*/ 7563 h 19734"/>
              <a:gd name="connsiteX7" fmla="*/ 17131 w 20539"/>
              <a:gd name="connsiteY7" fmla="*/ 9829 h 19734"/>
              <a:gd name="connsiteX8" fmla="*/ 20539 w 20539"/>
              <a:gd name="connsiteY8" fmla="*/ 12500 h 19734"/>
              <a:gd name="connsiteX9" fmla="*/ 16361 w 20539"/>
              <a:gd name="connsiteY9" fmla="*/ 12296 h 19734"/>
              <a:gd name="connsiteX10" fmla="*/ 17486 w 20539"/>
              <a:gd name="connsiteY10" fmla="*/ 16803 h 19734"/>
              <a:gd name="connsiteX11" fmla="*/ 13544 w 20539"/>
              <a:gd name="connsiteY11" fmla="*/ 13811 h 19734"/>
              <a:gd name="connsiteX12" fmla="*/ 12771 w 20539"/>
              <a:gd name="connsiteY12" fmla="*/ 19091 h 19734"/>
              <a:gd name="connsiteX13" fmla="*/ 10056 w 20539"/>
              <a:gd name="connsiteY13" fmla="*/ 14289 h 19734"/>
              <a:gd name="connsiteX14" fmla="*/ 8082 w 20539"/>
              <a:gd name="connsiteY14" fmla="*/ 19734 h 19734"/>
              <a:gd name="connsiteX15" fmla="*/ 7239 w 20539"/>
              <a:gd name="connsiteY15" fmla="*/ 14981 h 19734"/>
              <a:gd name="connsiteX16" fmla="*/ 4286 w 20539"/>
              <a:gd name="connsiteY16" fmla="*/ 16971 h 19734"/>
              <a:gd name="connsiteX17" fmla="*/ 5191 w 20539"/>
              <a:gd name="connsiteY17" fmla="*/ 13291 h 19734"/>
              <a:gd name="connsiteX18" fmla="*/ 244 w 20539"/>
              <a:gd name="connsiteY18" fmla="*/ 13510 h 19734"/>
              <a:gd name="connsiteX19" fmla="*/ 3246 w 20539"/>
              <a:gd name="connsiteY19" fmla="*/ 11129 h 19734"/>
              <a:gd name="connsiteX20" fmla="*/ 0 w 20539"/>
              <a:gd name="connsiteY20" fmla="*/ 8113 h 19734"/>
              <a:gd name="connsiteX21" fmla="*/ 120 w 20539"/>
              <a:gd name="connsiteY21" fmla="*/ 7882 h 19734"/>
              <a:gd name="connsiteX22" fmla="*/ 4151 w 20539"/>
              <a:gd name="connsiteY22" fmla="*/ 6971 h 19734"/>
              <a:gd name="connsiteX23" fmla="*/ 1065 w 20539"/>
              <a:gd name="connsiteY23" fmla="*/ 2582 h 19734"/>
              <a:gd name="connsiteX24" fmla="*/ 6836 w 20539"/>
              <a:gd name="connsiteY24" fmla="*/ 5674 h 19734"/>
              <a:gd name="connsiteX25" fmla="*/ 7876 w 20539"/>
              <a:gd name="connsiteY25" fmla="*/ 1649 h 19734"/>
              <a:gd name="connsiteX26" fmla="*/ 10324 w 20539"/>
              <a:gd name="connsiteY26" fmla="*/ 5154 h 19734"/>
              <a:gd name="connsiteX0" fmla="*/ 10324 w 20539"/>
              <a:gd name="connsiteY0" fmla="*/ 5154 h 19734"/>
              <a:gd name="connsiteX1" fmla="*/ 13584 w 20539"/>
              <a:gd name="connsiteY1" fmla="*/ 203 h 19734"/>
              <a:gd name="connsiteX2" fmla="*/ 13863 w 20539"/>
              <a:gd name="connsiteY2" fmla="*/ 0 h 19734"/>
              <a:gd name="connsiteX3" fmla="*/ 13277 w 20539"/>
              <a:gd name="connsiteY3" fmla="*/ 4679 h 19734"/>
              <a:gd name="connsiteX4" fmla="*/ 17904 w 20539"/>
              <a:gd name="connsiteY4" fmla="*/ 3811 h 19734"/>
              <a:gd name="connsiteX5" fmla="*/ 16226 w 20539"/>
              <a:gd name="connsiteY5" fmla="*/ 6669 h 19734"/>
              <a:gd name="connsiteX6" fmla="*/ 19853 w 20539"/>
              <a:gd name="connsiteY6" fmla="*/ 7563 h 19734"/>
              <a:gd name="connsiteX7" fmla="*/ 17131 w 20539"/>
              <a:gd name="connsiteY7" fmla="*/ 9829 h 19734"/>
              <a:gd name="connsiteX8" fmla="*/ 20539 w 20539"/>
              <a:gd name="connsiteY8" fmla="*/ 12500 h 19734"/>
              <a:gd name="connsiteX9" fmla="*/ 16361 w 20539"/>
              <a:gd name="connsiteY9" fmla="*/ 12296 h 19734"/>
              <a:gd name="connsiteX10" fmla="*/ 17486 w 20539"/>
              <a:gd name="connsiteY10" fmla="*/ 16803 h 19734"/>
              <a:gd name="connsiteX11" fmla="*/ 13544 w 20539"/>
              <a:gd name="connsiteY11" fmla="*/ 13811 h 19734"/>
              <a:gd name="connsiteX12" fmla="*/ 12771 w 20539"/>
              <a:gd name="connsiteY12" fmla="*/ 19091 h 19734"/>
              <a:gd name="connsiteX13" fmla="*/ 10056 w 20539"/>
              <a:gd name="connsiteY13" fmla="*/ 14289 h 19734"/>
              <a:gd name="connsiteX14" fmla="*/ 8082 w 20539"/>
              <a:gd name="connsiteY14" fmla="*/ 19734 h 19734"/>
              <a:gd name="connsiteX15" fmla="*/ 7239 w 20539"/>
              <a:gd name="connsiteY15" fmla="*/ 14981 h 19734"/>
              <a:gd name="connsiteX16" fmla="*/ 4286 w 20539"/>
              <a:gd name="connsiteY16" fmla="*/ 16971 h 19734"/>
              <a:gd name="connsiteX17" fmla="*/ 5191 w 20539"/>
              <a:gd name="connsiteY17" fmla="*/ 13291 h 19734"/>
              <a:gd name="connsiteX18" fmla="*/ 244 w 20539"/>
              <a:gd name="connsiteY18" fmla="*/ 13510 h 19734"/>
              <a:gd name="connsiteX19" fmla="*/ 3246 w 20539"/>
              <a:gd name="connsiteY19" fmla="*/ 11129 h 19734"/>
              <a:gd name="connsiteX20" fmla="*/ 0 w 20539"/>
              <a:gd name="connsiteY20" fmla="*/ 8113 h 19734"/>
              <a:gd name="connsiteX21" fmla="*/ 120 w 20539"/>
              <a:gd name="connsiteY21" fmla="*/ 7882 h 19734"/>
              <a:gd name="connsiteX22" fmla="*/ 4151 w 20539"/>
              <a:gd name="connsiteY22" fmla="*/ 6971 h 19734"/>
              <a:gd name="connsiteX23" fmla="*/ 1065 w 20539"/>
              <a:gd name="connsiteY23" fmla="*/ 2582 h 19734"/>
              <a:gd name="connsiteX24" fmla="*/ 6836 w 20539"/>
              <a:gd name="connsiteY24" fmla="*/ 5674 h 19734"/>
              <a:gd name="connsiteX25" fmla="*/ 7876 w 20539"/>
              <a:gd name="connsiteY25" fmla="*/ 1649 h 19734"/>
              <a:gd name="connsiteX26" fmla="*/ 10324 w 20539"/>
              <a:gd name="connsiteY26" fmla="*/ 5154 h 19734"/>
              <a:gd name="connsiteX0" fmla="*/ 10324 w 20539"/>
              <a:gd name="connsiteY0" fmla="*/ 5154 h 19734"/>
              <a:gd name="connsiteX1" fmla="*/ 13584 w 20539"/>
              <a:gd name="connsiteY1" fmla="*/ 203 h 19734"/>
              <a:gd name="connsiteX2" fmla="*/ 13863 w 20539"/>
              <a:gd name="connsiteY2" fmla="*/ 0 h 19734"/>
              <a:gd name="connsiteX3" fmla="*/ 13277 w 20539"/>
              <a:gd name="connsiteY3" fmla="*/ 4679 h 19734"/>
              <a:gd name="connsiteX4" fmla="*/ 17904 w 20539"/>
              <a:gd name="connsiteY4" fmla="*/ 3811 h 19734"/>
              <a:gd name="connsiteX5" fmla="*/ 16226 w 20539"/>
              <a:gd name="connsiteY5" fmla="*/ 6669 h 19734"/>
              <a:gd name="connsiteX6" fmla="*/ 19853 w 20539"/>
              <a:gd name="connsiteY6" fmla="*/ 7563 h 19734"/>
              <a:gd name="connsiteX7" fmla="*/ 17131 w 20539"/>
              <a:gd name="connsiteY7" fmla="*/ 9829 h 19734"/>
              <a:gd name="connsiteX8" fmla="*/ 20539 w 20539"/>
              <a:gd name="connsiteY8" fmla="*/ 12500 h 19734"/>
              <a:gd name="connsiteX9" fmla="*/ 16361 w 20539"/>
              <a:gd name="connsiteY9" fmla="*/ 12296 h 19734"/>
              <a:gd name="connsiteX10" fmla="*/ 17486 w 20539"/>
              <a:gd name="connsiteY10" fmla="*/ 16803 h 19734"/>
              <a:gd name="connsiteX11" fmla="*/ 13544 w 20539"/>
              <a:gd name="connsiteY11" fmla="*/ 13811 h 19734"/>
              <a:gd name="connsiteX12" fmla="*/ 12771 w 20539"/>
              <a:gd name="connsiteY12" fmla="*/ 19091 h 19734"/>
              <a:gd name="connsiteX13" fmla="*/ 10056 w 20539"/>
              <a:gd name="connsiteY13" fmla="*/ 14289 h 19734"/>
              <a:gd name="connsiteX14" fmla="*/ 8082 w 20539"/>
              <a:gd name="connsiteY14" fmla="*/ 19734 h 19734"/>
              <a:gd name="connsiteX15" fmla="*/ 7239 w 20539"/>
              <a:gd name="connsiteY15" fmla="*/ 14981 h 19734"/>
              <a:gd name="connsiteX16" fmla="*/ 4286 w 20539"/>
              <a:gd name="connsiteY16" fmla="*/ 16971 h 19734"/>
              <a:gd name="connsiteX17" fmla="*/ 5191 w 20539"/>
              <a:gd name="connsiteY17" fmla="*/ 13291 h 19734"/>
              <a:gd name="connsiteX18" fmla="*/ 244 w 20539"/>
              <a:gd name="connsiteY18" fmla="*/ 13510 h 19734"/>
              <a:gd name="connsiteX19" fmla="*/ 3246 w 20539"/>
              <a:gd name="connsiteY19" fmla="*/ 11129 h 19734"/>
              <a:gd name="connsiteX20" fmla="*/ 0 w 20539"/>
              <a:gd name="connsiteY20" fmla="*/ 8113 h 19734"/>
              <a:gd name="connsiteX21" fmla="*/ 120 w 20539"/>
              <a:gd name="connsiteY21" fmla="*/ 7882 h 19734"/>
              <a:gd name="connsiteX22" fmla="*/ 4151 w 20539"/>
              <a:gd name="connsiteY22" fmla="*/ 6971 h 19734"/>
              <a:gd name="connsiteX23" fmla="*/ 1065 w 20539"/>
              <a:gd name="connsiteY23" fmla="*/ 2582 h 19734"/>
              <a:gd name="connsiteX24" fmla="*/ 7495 w 20539"/>
              <a:gd name="connsiteY24" fmla="*/ 5889 h 19734"/>
              <a:gd name="connsiteX25" fmla="*/ 7876 w 20539"/>
              <a:gd name="connsiteY25" fmla="*/ 1649 h 19734"/>
              <a:gd name="connsiteX26" fmla="*/ 10324 w 20539"/>
              <a:gd name="connsiteY26" fmla="*/ 5154 h 19734"/>
              <a:gd name="connsiteX0" fmla="*/ 10324 w 20539"/>
              <a:gd name="connsiteY0" fmla="*/ 5154 h 19734"/>
              <a:gd name="connsiteX1" fmla="*/ 13584 w 20539"/>
              <a:gd name="connsiteY1" fmla="*/ 203 h 19734"/>
              <a:gd name="connsiteX2" fmla="*/ 13863 w 20539"/>
              <a:gd name="connsiteY2" fmla="*/ 0 h 19734"/>
              <a:gd name="connsiteX3" fmla="*/ 13277 w 20539"/>
              <a:gd name="connsiteY3" fmla="*/ 4679 h 19734"/>
              <a:gd name="connsiteX4" fmla="*/ 17904 w 20539"/>
              <a:gd name="connsiteY4" fmla="*/ 3811 h 19734"/>
              <a:gd name="connsiteX5" fmla="*/ 16226 w 20539"/>
              <a:gd name="connsiteY5" fmla="*/ 6669 h 19734"/>
              <a:gd name="connsiteX6" fmla="*/ 19853 w 20539"/>
              <a:gd name="connsiteY6" fmla="*/ 7563 h 19734"/>
              <a:gd name="connsiteX7" fmla="*/ 17131 w 20539"/>
              <a:gd name="connsiteY7" fmla="*/ 9829 h 19734"/>
              <a:gd name="connsiteX8" fmla="*/ 20539 w 20539"/>
              <a:gd name="connsiteY8" fmla="*/ 12500 h 19734"/>
              <a:gd name="connsiteX9" fmla="*/ 16361 w 20539"/>
              <a:gd name="connsiteY9" fmla="*/ 12296 h 19734"/>
              <a:gd name="connsiteX10" fmla="*/ 17486 w 20539"/>
              <a:gd name="connsiteY10" fmla="*/ 16803 h 19734"/>
              <a:gd name="connsiteX11" fmla="*/ 13544 w 20539"/>
              <a:gd name="connsiteY11" fmla="*/ 13811 h 19734"/>
              <a:gd name="connsiteX12" fmla="*/ 12771 w 20539"/>
              <a:gd name="connsiteY12" fmla="*/ 19091 h 19734"/>
              <a:gd name="connsiteX13" fmla="*/ 10056 w 20539"/>
              <a:gd name="connsiteY13" fmla="*/ 14289 h 19734"/>
              <a:gd name="connsiteX14" fmla="*/ 8082 w 20539"/>
              <a:gd name="connsiteY14" fmla="*/ 19734 h 19734"/>
              <a:gd name="connsiteX15" fmla="*/ 7239 w 20539"/>
              <a:gd name="connsiteY15" fmla="*/ 14981 h 19734"/>
              <a:gd name="connsiteX16" fmla="*/ 4286 w 20539"/>
              <a:gd name="connsiteY16" fmla="*/ 16971 h 19734"/>
              <a:gd name="connsiteX17" fmla="*/ 5191 w 20539"/>
              <a:gd name="connsiteY17" fmla="*/ 13291 h 19734"/>
              <a:gd name="connsiteX18" fmla="*/ 244 w 20539"/>
              <a:gd name="connsiteY18" fmla="*/ 13510 h 19734"/>
              <a:gd name="connsiteX19" fmla="*/ 3246 w 20539"/>
              <a:gd name="connsiteY19" fmla="*/ 11129 h 19734"/>
              <a:gd name="connsiteX20" fmla="*/ 0 w 20539"/>
              <a:gd name="connsiteY20" fmla="*/ 8113 h 19734"/>
              <a:gd name="connsiteX21" fmla="*/ 120 w 20539"/>
              <a:gd name="connsiteY21" fmla="*/ 7882 h 19734"/>
              <a:gd name="connsiteX22" fmla="*/ 4151 w 20539"/>
              <a:gd name="connsiteY22" fmla="*/ 6971 h 19734"/>
              <a:gd name="connsiteX23" fmla="*/ 1065 w 20539"/>
              <a:gd name="connsiteY23" fmla="*/ 2582 h 19734"/>
              <a:gd name="connsiteX24" fmla="*/ 2388 w 20539"/>
              <a:gd name="connsiteY24" fmla="*/ 3289 h 19734"/>
              <a:gd name="connsiteX25" fmla="*/ 7495 w 20539"/>
              <a:gd name="connsiteY25" fmla="*/ 5889 h 19734"/>
              <a:gd name="connsiteX26" fmla="*/ 7876 w 20539"/>
              <a:gd name="connsiteY26" fmla="*/ 1649 h 19734"/>
              <a:gd name="connsiteX27" fmla="*/ 10324 w 20539"/>
              <a:gd name="connsiteY27" fmla="*/ 5154 h 19734"/>
              <a:gd name="connsiteX0" fmla="*/ 10324 w 20539"/>
              <a:gd name="connsiteY0" fmla="*/ 5154 h 19734"/>
              <a:gd name="connsiteX1" fmla="*/ 13584 w 20539"/>
              <a:gd name="connsiteY1" fmla="*/ 203 h 19734"/>
              <a:gd name="connsiteX2" fmla="*/ 13863 w 20539"/>
              <a:gd name="connsiteY2" fmla="*/ 0 h 19734"/>
              <a:gd name="connsiteX3" fmla="*/ 13277 w 20539"/>
              <a:gd name="connsiteY3" fmla="*/ 4679 h 19734"/>
              <a:gd name="connsiteX4" fmla="*/ 17904 w 20539"/>
              <a:gd name="connsiteY4" fmla="*/ 3811 h 19734"/>
              <a:gd name="connsiteX5" fmla="*/ 16226 w 20539"/>
              <a:gd name="connsiteY5" fmla="*/ 6669 h 19734"/>
              <a:gd name="connsiteX6" fmla="*/ 19853 w 20539"/>
              <a:gd name="connsiteY6" fmla="*/ 7563 h 19734"/>
              <a:gd name="connsiteX7" fmla="*/ 17131 w 20539"/>
              <a:gd name="connsiteY7" fmla="*/ 9829 h 19734"/>
              <a:gd name="connsiteX8" fmla="*/ 20539 w 20539"/>
              <a:gd name="connsiteY8" fmla="*/ 12500 h 19734"/>
              <a:gd name="connsiteX9" fmla="*/ 16361 w 20539"/>
              <a:gd name="connsiteY9" fmla="*/ 12296 h 19734"/>
              <a:gd name="connsiteX10" fmla="*/ 17486 w 20539"/>
              <a:gd name="connsiteY10" fmla="*/ 16803 h 19734"/>
              <a:gd name="connsiteX11" fmla="*/ 13544 w 20539"/>
              <a:gd name="connsiteY11" fmla="*/ 13811 h 19734"/>
              <a:gd name="connsiteX12" fmla="*/ 12771 w 20539"/>
              <a:gd name="connsiteY12" fmla="*/ 19091 h 19734"/>
              <a:gd name="connsiteX13" fmla="*/ 10056 w 20539"/>
              <a:gd name="connsiteY13" fmla="*/ 14289 h 19734"/>
              <a:gd name="connsiteX14" fmla="*/ 8082 w 20539"/>
              <a:gd name="connsiteY14" fmla="*/ 19734 h 19734"/>
              <a:gd name="connsiteX15" fmla="*/ 7239 w 20539"/>
              <a:gd name="connsiteY15" fmla="*/ 14981 h 19734"/>
              <a:gd name="connsiteX16" fmla="*/ 4286 w 20539"/>
              <a:gd name="connsiteY16" fmla="*/ 16971 h 19734"/>
              <a:gd name="connsiteX17" fmla="*/ 5191 w 20539"/>
              <a:gd name="connsiteY17" fmla="*/ 13291 h 19734"/>
              <a:gd name="connsiteX18" fmla="*/ 244 w 20539"/>
              <a:gd name="connsiteY18" fmla="*/ 13510 h 19734"/>
              <a:gd name="connsiteX19" fmla="*/ 3246 w 20539"/>
              <a:gd name="connsiteY19" fmla="*/ 11129 h 19734"/>
              <a:gd name="connsiteX20" fmla="*/ 0 w 20539"/>
              <a:gd name="connsiteY20" fmla="*/ 8113 h 19734"/>
              <a:gd name="connsiteX21" fmla="*/ 120 w 20539"/>
              <a:gd name="connsiteY21" fmla="*/ 7882 h 19734"/>
              <a:gd name="connsiteX22" fmla="*/ 4151 w 20539"/>
              <a:gd name="connsiteY22" fmla="*/ 6971 h 19734"/>
              <a:gd name="connsiteX23" fmla="*/ 1687 w 20539"/>
              <a:gd name="connsiteY23" fmla="*/ 3156 h 19734"/>
              <a:gd name="connsiteX24" fmla="*/ 2388 w 20539"/>
              <a:gd name="connsiteY24" fmla="*/ 3289 h 19734"/>
              <a:gd name="connsiteX25" fmla="*/ 7495 w 20539"/>
              <a:gd name="connsiteY25" fmla="*/ 5889 h 19734"/>
              <a:gd name="connsiteX26" fmla="*/ 7876 w 20539"/>
              <a:gd name="connsiteY26" fmla="*/ 1649 h 19734"/>
              <a:gd name="connsiteX27" fmla="*/ 10324 w 20539"/>
              <a:gd name="connsiteY27" fmla="*/ 5154 h 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539" h="19734">
                <a:moveTo>
                  <a:pt x="10324" y="5154"/>
                </a:moveTo>
                <a:cubicBezTo>
                  <a:pt x="11508" y="3217"/>
                  <a:pt x="12400" y="2140"/>
                  <a:pt x="13584" y="203"/>
                </a:cubicBezTo>
                <a:lnTo>
                  <a:pt x="13863" y="0"/>
                </a:lnTo>
                <a:cubicBezTo>
                  <a:pt x="13741" y="1775"/>
                  <a:pt x="13399" y="2904"/>
                  <a:pt x="13277" y="4679"/>
                </a:cubicBezTo>
                <a:lnTo>
                  <a:pt x="17904" y="3811"/>
                </a:lnTo>
                <a:lnTo>
                  <a:pt x="16226" y="6669"/>
                </a:lnTo>
                <a:lnTo>
                  <a:pt x="19853" y="7563"/>
                </a:lnTo>
                <a:lnTo>
                  <a:pt x="17131" y="9829"/>
                </a:lnTo>
                <a:lnTo>
                  <a:pt x="20539" y="12500"/>
                </a:lnTo>
                <a:lnTo>
                  <a:pt x="16361" y="12296"/>
                </a:lnTo>
                <a:lnTo>
                  <a:pt x="17486" y="16803"/>
                </a:lnTo>
                <a:lnTo>
                  <a:pt x="13544" y="13811"/>
                </a:lnTo>
                <a:lnTo>
                  <a:pt x="12771" y="19091"/>
                </a:lnTo>
                <a:lnTo>
                  <a:pt x="10056" y="14289"/>
                </a:lnTo>
                <a:lnTo>
                  <a:pt x="8082" y="19734"/>
                </a:lnTo>
                <a:cubicBezTo>
                  <a:pt x="7825" y="17743"/>
                  <a:pt x="7496" y="16972"/>
                  <a:pt x="7239" y="14981"/>
                </a:cubicBezTo>
                <a:lnTo>
                  <a:pt x="4286" y="16971"/>
                </a:lnTo>
                <a:lnTo>
                  <a:pt x="5191" y="13291"/>
                </a:lnTo>
                <a:lnTo>
                  <a:pt x="244" y="13510"/>
                </a:lnTo>
                <a:lnTo>
                  <a:pt x="3246" y="11129"/>
                </a:lnTo>
                <a:lnTo>
                  <a:pt x="0" y="8113"/>
                </a:lnTo>
                <a:cubicBezTo>
                  <a:pt x="40" y="8084"/>
                  <a:pt x="80" y="7911"/>
                  <a:pt x="120" y="7882"/>
                </a:cubicBezTo>
                <a:lnTo>
                  <a:pt x="4151" y="6971"/>
                </a:lnTo>
                <a:lnTo>
                  <a:pt x="1687" y="3156"/>
                </a:lnTo>
                <a:cubicBezTo>
                  <a:pt x="1774" y="3153"/>
                  <a:pt x="2301" y="3292"/>
                  <a:pt x="2388" y="3289"/>
                </a:cubicBezTo>
                <a:lnTo>
                  <a:pt x="7495" y="5889"/>
                </a:lnTo>
                <a:lnTo>
                  <a:pt x="7876" y="1649"/>
                </a:lnTo>
                <a:lnTo>
                  <a:pt x="10324" y="51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  <a:alpha val="7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高度約</a:t>
            </a:r>
            <a:r>
              <a:rPr lang="ja-JP" altLang="en-US" sz="36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３</a:t>
            </a:r>
            <a:r>
              <a:rPr kumimoji="1" lang="ja-JP" altLang="en-US" sz="36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００</a:t>
            </a:r>
            <a:r>
              <a:rPr kumimoji="1" lang="ja-JP" altLang="en-US" sz="32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ｍまで</a:t>
            </a:r>
            <a:endParaRPr kumimoji="1" lang="ja-JP" altLang="en-US" sz="32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8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ロケットを飛ばして僕なりに思った事</a:t>
            </a:r>
            <a:endParaRPr kumimoji="1" lang="ja-JP" alt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262" y="843558"/>
            <a:ext cx="90010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3600" dirty="0" smtClean="0"/>
          </a:p>
          <a:p>
            <a:pPr marL="0" indent="0">
              <a:buNone/>
            </a:pPr>
            <a:endParaRPr lang="en-US" altLang="ja-JP" sz="3600" dirty="0"/>
          </a:p>
          <a:p>
            <a:pPr marL="0" indent="0" algn="ctr">
              <a:buNone/>
            </a:pPr>
            <a:r>
              <a:rPr lang="ja-JP" alt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宇宙が身近になった時、</a:t>
            </a:r>
            <a:endParaRPr lang="en-US" altLang="ja-JP" sz="4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ja-JP" alt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　</a:t>
            </a:r>
            <a:r>
              <a:rPr lang="ja-JP" alt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　　　　　考え方が変わった。</a:t>
            </a:r>
            <a:endParaRPr lang="en-US" altLang="ja-JP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endParaRPr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1947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lack Brant X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7150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41412" y="9659"/>
            <a:ext cx="9002588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もっともっとロケットを</a:t>
            </a:r>
            <a:endParaRPr lang="en-US" altLang="ja-JP" sz="4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　</a:t>
            </a:r>
            <a:r>
              <a:rPr lang="ja-JP" alt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　　　　改良することができた。</a:t>
            </a:r>
            <a:endParaRPr lang="en-US" altLang="ja-JP" sz="4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kumimoji="1"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僕たちも宇宙に</a:t>
            </a:r>
            <a:endParaRPr kumimoji="1" lang="en-US" altLang="ja-JP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kumimoji="1"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行けるかもしれない！</a:t>
            </a:r>
            <a:endParaRPr kumimoji="1" lang="en-US" altLang="ja-JP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100392" y="4731990"/>
            <a:ext cx="1043608" cy="39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©NASA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59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7" descr="IMG_83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035657"/>
            <a:ext cx="3059832" cy="408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52536" y="915566"/>
            <a:ext cx="8229600" cy="339447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kumimoji="1" lang="en-US" altLang="ja-JP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　もし僕たちが宇宙に行けるとしたら</a:t>
            </a:r>
            <a:endParaRPr kumimoji="1" lang="en-US" altLang="ja-JP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altLang="ja-JP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　どのような社会になっているのか？</a:t>
            </a:r>
            <a:endParaRPr kumimoji="1" lang="en-US" altLang="ja-JP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altLang="ja-JP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kumimoji="1" lang="ja-JP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8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ubble%27s%20Largest%20Gala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37703"/>
            <a:ext cx="4211960" cy="32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グローバルから宇宙へ</a:t>
            </a:r>
            <a:endParaRPr kumimoji="1" lang="ja-JP" alt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ln w="3175">
                  <a:solidFill>
                    <a:schemeClr val="bg1"/>
                  </a:solidFill>
                </a:ln>
              </a:rPr>
              <a:t>　グローバルはもう古い！？</a:t>
            </a:r>
            <a:endParaRPr kumimoji="1" lang="en-US" altLang="ja-JP" dirty="0" smtClean="0">
              <a:ln w="3175">
                <a:solidFill>
                  <a:schemeClr val="bg1"/>
                </a:solidFill>
              </a:ln>
            </a:endParaRPr>
          </a:p>
          <a:p>
            <a:endParaRPr lang="en-US" altLang="ja-JP" dirty="0">
              <a:ln w="3175"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r>
              <a:rPr kumimoji="1" lang="ja-JP" altLang="en-US" dirty="0" smtClean="0">
                <a:ln w="3175">
                  <a:solidFill>
                    <a:schemeClr val="bg1"/>
                  </a:solidFill>
                </a:ln>
              </a:rPr>
              <a:t>　これからは行動範囲が宇宙に広がる</a:t>
            </a:r>
            <a:endParaRPr kumimoji="1" lang="en-US" altLang="ja-JP" dirty="0" smtClean="0">
              <a:ln w="3175">
                <a:solidFill>
                  <a:schemeClr val="bg1"/>
                </a:solidFill>
              </a:ln>
            </a:endParaRPr>
          </a:p>
          <a:p>
            <a:endParaRPr lang="en-US" altLang="ja-JP" dirty="0">
              <a:ln w="3175"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r>
              <a:rPr kumimoji="1" lang="ja-JP" altLang="en-US" dirty="0" smtClean="0">
                <a:ln w="3175">
                  <a:solidFill>
                    <a:schemeClr val="bg1"/>
                  </a:solidFill>
                </a:ln>
              </a:rPr>
              <a:t>　数年後　僕らが宇宙人になる</a:t>
            </a:r>
            <a:endParaRPr kumimoji="1" lang="ja-JP" altLang="en-US" dirty="0">
              <a:ln w="3175">
                <a:solidFill>
                  <a:schemeClr val="bg1"/>
                </a:solidFill>
              </a:ln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100392" y="4731990"/>
            <a:ext cx="1043608" cy="39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©NASA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07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8850"/>
            <a:ext cx="9144000" cy="895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23478"/>
            <a:ext cx="8229600" cy="8572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ja-JP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もっと宇宙規模で考えろ</a:t>
            </a:r>
            <a:endParaRPr kumimoji="1" lang="ja-JP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275606"/>
            <a:ext cx="8856984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価値観</a:t>
            </a:r>
            <a:r>
              <a:rPr lang="ja-JP" altLang="en-US" sz="4000" dirty="0" smtClean="0">
                <a:ln w="3175">
                  <a:solidFill>
                    <a:schemeClr val="bg1"/>
                  </a:solidFill>
                </a:ln>
              </a:rPr>
              <a:t>や</a:t>
            </a:r>
            <a:r>
              <a:rPr lang="ja-JP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概念</a:t>
            </a:r>
            <a:r>
              <a:rPr lang="ja-JP" altLang="en-US" sz="4000" dirty="0" smtClean="0">
                <a:ln w="3175">
                  <a:solidFill>
                    <a:schemeClr val="bg1"/>
                  </a:solidFill>
                </a:ln>
              </a:rPr>
              <a:t>が大きく変わる</a:t>
            </a:r>
            <a:endParaRPr lang="en-US" altLang="ja-JP" sz="4000" dirty="0" smtClean="0">
              <a:ln w="3175"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altLang="ja-JP" sz="4000" dirty="0"/>
          </a:p>
          <a:p>
            <a:pPr marL="0" indent="0">
              <a:buNone/>
            </a:pPr>
            <a:r>
              <a:rPr lang="ja-JP" altLang="en-US" sz="4000" dirty="0" smtClean="0">
                <a:ln w="3175">
                  <a:solidFill>
                    <a:schemeClr val="bg1"/>
                  </a:solidFill>
                </a:ln>
              </a:rPr>
              <a:t>グローバル社会から</a:t>
            </a:r>
            <a:r>
              <a:rPr lang="ja-JP" alt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コズミック</a:t>
            </a:r>
            <a:r>
              <a:rPr lang="ja-JP" alt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社会</a:t>
            </a:r>
            <a:r>
              <a:rPr lang="ja-JP" altLang="en-US" sz="4000" dirty="0" smtClean="0">
                <a:ln w="3175">
                  <a:solidFill>
                    <a:schemeClr val="bg1"/>
                  </a:solidFill>
                </a:ln>
              </a:rPr>
              <a:t>に</a:t>
            </a:r>
            <a:endParaRPr lang="en-US" altLang="ja-JP" sz="4000" dirty="0" smtClean="0">
              <a:ln w="3175"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kumimoji="1" lang="en-US" altLang="ja-JP" sz="4000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8100392" y="4731990"/>
            <a:ext cx="1043608" cy="39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©NASA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43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/>
          <a:lstStyle/>
          <a:p>
            <a:r>
              <a:rPr lang="ja-JP" altLang="en-US" dirty="0" smtClean="0"/>
              <a:t>宇宙に新しい文化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535041"/>
          </a:xfrm>
        </p:spPr>
        <p:txBody>
          <a:bodyPr/>
          <a:lstStyle/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sz="4000" b="1" dirty="0" smtClean="0">
                <a:ln w="3175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今まで全く違う</a:t>
            </a:r>
            <a:r>
              <a:rPr lang="ja-JP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環境</a:t>
            </a:r>
            <a:r>
              <a:rPr lang="ja-JP" altLang="en-US" sz="4000" b="1" dirty="0" smtClean="0">
                <a:ln w="3175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や</a:t>
            </a:r>
            <a:r>
              <a:rPr lang="ja-JP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価値観</a:t>
            </a:r>
            <a:endParaRPr lang="en-US" altLang="ja-JP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altLang="ja-JP" sz="4000" b="1" dirty="0" smtClean="0">
              <a:ln w="3175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4000" b="1" dirty="0" smtClean="0">
                <a:ln w="3175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そして新しい</a:t>
            </a:r>
            <a:r>
              <a:rPr lang="ja-JP" alt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文化</a:t>
            </a:r>
            <a:r>
              <a:rPr lang="ja-JP" altLang="en-US" sz="4000" b="1" dirty="0" smtClean="0">
                <a:ln w="3175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が誕生する。</a:t>
            </a:r>
            <a:endParaRPr kumimoji="1" lang="ja-JP" altLang="en-US" sz="4000" b="1" dirty="0">
              <a:ln w="3175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69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144000" cy="57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452320" y="4587974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©JAXA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3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宇宙航海時代が到来</a:t>
            </a:r>
            <a:endParaRPr lang="en-US" altLang="ja-JP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　あなたはどのように行動しますか？</a:t>
            </a:r>
            <a:endParaRPr lang="en-US" altLang="ja-JP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　またどんな世界になっている</a:t>
            </a:r>
            <a:r>
              <a:rPr lang="ja-JP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と思いますか</a:t>
            </a:r>
            <a:r>
              <a:rPr kumimoji="1" lang="ja-JP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？</a:t>
            </a:r>
            <a:endParaRPr kumimoji="1" lang="en-US" altLang="ja-JP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99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皆さん工業高校のイメージって</a:t>
            </a:r>
            <a:endParaRPr lang="en-US" altLang="ja-JP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kumimoji="1" lang="ja-JP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　　どのようなイメージですか？</a:t>
            </a:r>
            <a:endParaRPr kumimoji="1" lang="ja-JP" alt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83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KUYO\Desktop\市川フォルダ\_MJ_8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19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工業高校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のイメージ</a:t>
            </a:r>
            <a:endParaRPr kumimoji="1" lang="ja-JP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203598"/>
            <a:ext cx="8229600" cy="4176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旋盤などの技術を学ぶ　</a:t>
            </a:r>
            <a:endParaRPr lang="en-US" altLang="ja-JP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0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資格取得をめざす</a:t>
            </a:r>
            <a:endParaRPr lang="en-US" altLang="ja-JP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生徒のほとんどが就職</a:t>
            </a:r>
            <a:endParaRPr lang="en-US" altLang="ja-JP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12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4000" dirty="0" smtClean="0"/>
              <a:t>しかし！！！！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従来の</a:t>
            </a: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工業高校とは全く違う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　　　ハイパーステージが洛陽工業に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720085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kansai.gr.jp/ja/images/closeup_news/image_id113_n20130617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540818"/>
            <a:ext cx="10096500" cy="75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ja-JP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リーダー養成講座</a:t>
            </a:r>
            <a:endParaRPr kumimoji="1" lang="ja-JP" alt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グローバル化が進</a:t>
            </a:r>
            <a:r>
              <a:rPr lang="ja-JP" alt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んで</a:t>
            </a:r>
            <a:r>
              <a:rPr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いる社会で</a:t>
            </a:r>
            <a:endParaRPr lang="en-US" altLang="ja-JP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リーダーになる</a:t>
            </a:r>
            <a:endParaRPr lang="en-US" altLang="ja-JP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altLang="ja-JP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外部講師の授業で今</a:t>
            </a:r>
            <a:r>
              <a:rPr lang="ja-JP" alt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の</a:t>
            </a:r>
            <a:r>
              <a:rPr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社会を知る・・・・・</a:t>
            </a:r>
            <a:endParaRPr lang="en-US" altLang="ja-JP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4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DSCF0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" y="-1607252"/>
            <a:ext cx="9124395" cy="684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80528" y="915566"/>
            <a:ext cx="9324528" cy="3535041"/>
          </a:xfrm>
        </p:spPr>
        <p:txBody>
          <a:bodyPr/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kumimoji="1"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そしてハイパーステージは</a:t>
            </a:r>
            <a:endParaRPr kumimoji="1"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　　　　　　　工業高校の異端児に・・・・</a:t>
            </a:r>
            <a:endParaRPr kumimoji="1" lang="ja-JP" alt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6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85725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kumimoji="1" lang="ja-JP" alt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ハイパー</a:t>
            </a:r>
            <a:r>
              <a:rPr lang="ja-JP" alt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ステージ</a:t>
            </a:r>
            <a:endParaRPr kumimoji="1"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699542"/>
            <a:ext cx="8229600" cy="4104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 smtClean="0"/>
              <a:t>　　　　プレゼンなど伝える力を鍛える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新しいアイデアを生み出す力を鍛える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1600" dirty="0"/>
          </a:p>
          <a:p>
            <a:pPr marL="0" indent="0">
              <a:buNone/>
            </a:pPr>
            <a:r>
              <a:rPr lang="ja-JP" altLang="en-US" dirty="0" smtClean="0"/>
              <a:t>　　　⇒</a:t>
            </a:r>
            <a:r>
              <a:rPr lang="ja-JP" alt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つまり社会に出て必要な力を磨く</a:t>
            </a:r>
            <a:endParaRPr lang="en-US" altLang="ja-JP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dirty="0" smtClean="0"/>
              <a:t>　　　　　　　　</a:t>
            </a:r>
            <a:r>
              <a:rPr lang="ja-JP" altLang="en-US" dirty="0"/>
              <a:t>　</a:t>
            </a:r>
            <a:r>
              <a:rPr lang="ja-JP" altLang="en-US" dirty="0" smtClean="0"/>
              <a:t>　　　　　</a:t>
            </a:r>
            <a:endParaRPr lang="en-US" altLang="ja-JP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ja-JP" altLang="en-US" dirty="0" smtClean="0"/>
              <a:t>　　　　　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endParaRPr lang="en-US" altLang="ja-JP" dirty="0" smtClean="0"/>
          </a:p>
        </p:txBody>
      </p:sp>
      <p:sp>
        <p:nvSpPr>
          <p:cNvPr id="4" name="雲 3"/>
          <p:cNvSpPr/>
          <p:nvPr/>
        </p:nvSpPr>
        <p:spPr>
          <a:xfrm>
            <a:off x="3439063" y="3003798"/>
            <a:ext cx="2235141" cy="72039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5489 w 43256"/>
              <a:gd name="connsiteY8" fmla="*/ 25052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6091 w 43256"/>
              <a:gd name="connsiteY8" fmla="*/ 25425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007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6091 w 43256"/>
              <a:gd name="connsiteY8" fmla="*/ 25425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007" y="26036"/>
                </a:moveTo>
                <a:cubicBezTo>
                  <a:pt x="3123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6091" y="25425"/>
                </a:moveTo>
                <a:cubicBezTo>
                  <a:pt x="38095" y="26753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ものづくり</a:t>
            </a:r>
            <a:endParaRPr kumimoji="1" lang="ja-JP" altLang="en-U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加算記号 7"/>
          <p:cNvSpPr/>
          <p:nvPr/>
        </p:nvSpPr>
        <p:spPr>
          <a:xfrm>
            <a:off x="4175955" y="2409157"/>
            <a:ext cx="756083" cy="648072"/>
          </a:xfrm>
          <a:prstGeom prst="mathPlus">
            <a:avLst>
              <a:gd name="adj1" fmla="val 959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 w="76200">
                <a:solidFill>
                  <a:schemeClr val="bg1"/>
                </a:solidFill>
              </a:ln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771800" y="3950795"/>
            <a:ext cx="3672408" cy="7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1" lang="ja-JP" alt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ハイパーステージ</a:t>
            </a:r>
            <a:endParaRPr kumimoji="1" lang="ja-JP" alt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等号 5"/>
          <p:cNvSpPr/>
          <p:nvPr/>
        </p:nvSpPr>
        <p:spPr>
          <a:xfrm rot="5400000">
            <a:off x="4298492" y="3721627"/>
            <a:ext cx="511008" cy="468052"/>
          </a:xfrm>
          <a:prstGeom prst="mathEqual">
            <a:avLst>
              <a:gd name="adj1" fmla="val 19533"/>
              <a:gd name="adj2" fmla="val 204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8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xit" presetSubtype="3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ハイパーステージの実習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699542"/>
            <a:ext cx="8229600" cy="40324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ja-JP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座学</a:t>
            </a:r>
            <a:r>
              <a:rPr kumimoji="1" lang="ja-JP" altLang="en-US" dirty="0" smtClean="0"/>
              <a:t>＋</a:t>
            </a:r>
            <a:r>
              <a:rPr kumimoji="1" lang="ja-JP" alt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実習</a:t>
            </a:r>
            <a:endParaRPr kumimoji="1" lang="en-US" altLang="ja-JP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dirty="0" smtClean="0"/>
              <a:t>その知識を使って実際にモノづくりをする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そして作ったものが・・・・・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24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D:\DCIM\111_FUJI\DSCF1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885"/>
            <a:ext cx="9144000" cy="67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539552" y="1195105"/>
            <a:ext cx="8229600" cy="3394472"/>
          </a:xfrm>
        </p:spPr>
        <p:txBody>
          <a:bodyPr/>
          <a:lstStyle/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-206029" y="339500"/>
            <a:ext cx="9504040" cy="4248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ハイブリッドロケット</a:t>
            </a:r>
            <a:endParaRPr kumimoji="1" lang="ja-JP" altLang="en-US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23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</TotalTime>
  <Words>177</Words>
  <Application>Microsoft Office PowerPoint</Application>
  <PresentationFormat>画面に合わせる (16:9)</PresentationFormat>
  <Paragraphs>101</Paragraphs>
  <Slides>19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blank</vt:lpstr>
      <vt:lpstr>工業高校生がロケットをぶっ放して 宇宙について考えてみた</vt:lpstr>
      <vt:lpstr>PowerPoint プレゼンテーション</vt:lpstr>
      <vt:lpstr>工業高校のイメージ</vt:lpstr>
      <vt:lpstr>PowerPoint プレゼンテーション</vt:lpstr>
      <vt:lpstr>リーダー養成講座</vt:lpstr>
      <vt:lpstr>PowerPoint プレゼンテーション</vt:lpstr>
      <vt:lpstr>ハイパーステージ</vt:lpstr>
      <vt:lpstr>ハイパーステージの実習</vt:lpstr>
      <vt:lpstr>PowerPoint プレゼンテーション</vt:lpstr>
      <vt:lpstr>０からのスタート</vt:lpstr>
      <vt:lpstr>PowerPoint プレゼンテーション</vt:lpstr>
      <vt:lpstr>ロケットを飛ばして僕なりに思った事</vt:lpstr>
      <vt:lpstr>PowerPoint プレゼンテーション</vt:lpstr>
      <vt:lpstr>PowerPoint プレゼンテーション</vt:lpstr>
      <vt:lpstr>グローバルから宇宙へ</vt:lpstr>
      <vt:lpstr>もっと宇宙規模で考えろ</vt:lpstr>
      <vt:lpstr>宇宙に新しい文化</vt:lpstr>
      <vt:lpstr>PowerPoint プレゼンテーション</vt:lpstr>
      <vt:lpstr>PowerPoint プレゼンテーション</vt:lpstr>
    </vt:vector>
  </TitlesOfParts>
  <Company>京都市立洛陽工業高等学校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工業高校生がロケットをぶっ放して 宇宙について考えてみた。</dc:title>
  <dc:creator>京都市立洛陽工業高等学校</dc:creator>
  <cp:lastModifiedBy>RAKUYO</cp:lastModifiedBy>
  <cp:revision>84</cp:revision>
  <dcterms:created xsi:type="dcterms:W3CDTF">2014-01-23T09:37:26Z</dcterms:created>
  <dcterms:modified xsi:type="dcterms:W3CDTF">2014-01-31T10:36:01Z</dcterms:modified>
</cp:coreProperties>
</file>